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6" r:id="rId4"/>
    <p:sldId id="257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1" d="100"/>
          <a:sy n="31" d="100"/>
        </p:scale>
        <p:origin x="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2EA-C649-46F9-AAC6-748F63282CF7}" type="datetimeFigureOut">
              <a:rPr lang="es-MX" smtClean="0"/>
              <a:t>26/08/2014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6C46-CAB4-4EC3-8595-C5B9BD79C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499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2EA-C649-46F9-AAC6-748F63282CF7}" type="datetimeFigureOut">
              <a:rPr lang="es-MX" smtClean="0"/>
              <a:t>26/08/2014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6C46-CAB4-4EC3-8595-C5B9BD79C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227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2EA-C649-46F9-AAC6-748F63282CF7}" type="datetimeFigureOut">
              <a:rPr lang="es-MX" smtClean="0"/>
              <a:t>26/08/2014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6C46-CAB4-4EC3-8595-C5B9BD79C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303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2EA-C649-46F9-AAC6-748F63282CF7}" type="datetimeFigureOut">
              <a:rPr lang="es-MX" smtClean="0"/>
              <a:t>26/08/2014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6C46-CAB4-4EC3-8595-C5B9BD79C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99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2EA-C649-46F9-AAC6-748F63282CF7}" type="datetimeFigureOut">
              <a:rPr lang="es-MX" smtClean="0"/>
              <a:t>26/08/2014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6C46-CAB4-4EC3-8595-C5B9BD79C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30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2EA-C649-46F9-AAC6-748F63282CF7}" type="datetimeFigureOut">
              <a:rPr lang="es-MX" smtClean="0"/>
              <a:t>26/08/2014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6C46-CAB4-4EC3-8595-C5B9BD79C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122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2EA-C649-46F9-AAC6-748F63282CF7}" type="datetimeFigureOut">
              <a:rPr lang="es-MX" smtClean="0"/>
              <a:t>26/08/2014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6C46-CAB4-4EC3-8595-C5B9BD79C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798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2EA-C649-46F9-AAC6-748F63282CF7}" type="datetimeFigureOut">
              <a:rPr lang="es-MX" smtClean="0"/>
              <a:t>26/08/2014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6C46-CAB4-4EC3-8595-C5B9BD79C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01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2EA-C649-46F9-AAC6-748F63282CF7}" type="datetimeFigureOut">
              <a:rPr lang="es-MX" smtClean="0"/>
              <a:t>26/08/2014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6C46-CAB4-4EC3-8595-C5B9BD79C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022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2EA-C649-46F9-AAC6-748F63282CF7}" type="datetimeFigureOut">
              <a:rPr lang="es-MX" smtClean="0"/>
              <a:t>26/08/2014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6C46-CAB4-4EC3-8595-C5B9BD79C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461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2EA-C649-46F9-AAC6-748F63282CF7}" type="datetimeFigureOut">
              <a:rPr lang="es-MX" smtClean="0"/>
              <a:t>26/08/2014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6C46-CAB4-4EC3-8595-C5B9BD79C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367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B52EA-C649-46F9-AAC6-748F63282CF7}" type="datetimeFigureOut">
              <a:rPr lang="es-MX" smtClean="0"/>
              <a:t>26/08/2014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F6C46-CAB4-4EC3-8595-C5B9BD79C1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134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43223" y="-36586"/>
            <a:ext cx="2665926" cy="3070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Nombre</a:t>
            </a:r>
            <a:endParaRPr lang="es-MX" sz="1400" dirty="0"/>
          </a:p>
        </p:txBody>
      </p:sp>
      <p:sp>
        <p:nvSpPr>
          <p:cNvPr id="4" name="Rectángulo 3"/>
          <p:cNvSpPr/>
          <p:nvPr/>
        </p:nvSpPr>
        <p:spPr>
          <a:xfrm>
            <a:off x="4381861" y="2350503"/>
            <a:ext cx="548602" cy="583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516830" y="2854594"/>
            <a:ext cx="548602" cy="5836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137422" y="2934125"/>
            <a:ext cx="548602" cy="5836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294753" y="3769104"/>
            <a:ext cx="548602" cy="5836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7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43223" y="-36586"/>
            <a:ext cx="2665926" cy="3070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Nombre</a:t>
            </a:r>
            <a:endParaRPr lang="es-MX" sz="1400" dirty="0"/>
          </a:p>
        </p:txBody>
      </p:sp>
      <p:sp>
        <p:nvSpPr>
          <p:cNvPr id="4" name="Rectángulo 3"/>
          <p:cNvSpPr/>
          <p:nvPr/>
        </p:nvSpPr>
        <p:spPr>
          <a:xfrm>
            <a:off x="4381861" y="2350503"/>
            <a:ext cx="548602" cy="5836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516830" y="2854594"/>
            <a:ext cx="548602" cy="5836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137422" y="2934125"/>
            <a:ext cx="548602" cy="5836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294753" y="3769104"/>
            <a:ext cx="548602" cy="5836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9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143223" y="-36586"/>
            <a:ext cx="2665926" cy="3070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Nombre</a:t>
            </a:r>
            <a:endParaRPr lang="es-MX" sz="1400" dirty="0"/>
          </a:p>
        </p:txBody>
      </p:sp>
      <p:sp>
        <p:nvSpPr>
          <p:cNvPr id="6" name="Rectángulo 5"/>
          <p:cNvSpPr/>
          <p:nvPr/>
        </p:nvSpPr>
        <p:spPr>
          <a:xfrm>
            <a:off x="4381861" y="2350503"/>
            <a:ext cx="548602" cy="583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16830" y="2854594"/>
            <a:ext cx="548602" cy="5836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137422" y="2934125"/>
            <a:ext cx="548602" cy="5836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294753" y="3769104"/>
            <a:ext cx="548602" cy="5836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2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43223" y="-36586"/>
            <a:ext cx="2665926" cy="3070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Nombre</a:t>
            </a:r>
            <a:endParaRPr lang="es-MX" sz="1400" dirty="0"/>
          </a:p>
        </p:txBody>
      </p:sp>
      <p:sp>
        <p:nvSpPr>
          <p:cNvPr id="4" name="Rectángulo 3"/>
          <p:cNvSpPr/>
          <p:nvPr/>
        </p:nvSpPr>
        <p:spPr>
          <a:xfrm>
            <a:off x="606204" y="4977793"/>
            <a:ext cx="548602" cy="583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6204" y="3936420"/>
            <a:ext cx="548602" cy="5836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08800" y="5883387"/>
            <a:ext cx="548602" cy="5836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2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43223" y="-36586"/>
            <a:ext cx="2665926" cy="3070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Nombre</a:t>
            </a:r>
            <a:endParaRPr lang="es-MX" sz="1400" dirty="0"/>
          </a:p>
        </p:txBody>
      </p:sp>
      <p:sp>
        <p:nvSpPr>
          <p:cNvPr id="4" name="Rectángulo 3"/>
          <p:cNvSpPr/>
          <p:nvPr/>
        </p:nvSpPr>
        <p:spPr>
          <a:xfrm>
            <a:off x="4863121" y="1835348"/>
            <a:ext cx="548602" cy="5836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516830" y="2854594"/>
            <a:ext cx="548602" cy="5836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02583" y="2277190"/>
            <a:ext cx="548602" cy="5836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294753" y="3769104"/>
            <a:ext cx="548602" cy="5836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3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43223" y="-36586"/>
            <a:ext cx="2665926" cy="3070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Nombre</a:t>
            </a:r>
            <a:endParaRPr lang="es-MX" sz="1400" dirty="0"/>
          </a:p>
        </p:txBody>
      </p:sp>
      <p:sp>
        <p:nvSpPr>
          <p:cNvPr id="4" name="Rectángulo 3"/>
          <p:cNvSpPr/>
          <p:nvPr/>
        </p:nvSpPr>
        <p:spPr>
          <a:xfrm>
            <a:off x="3516830" y="1114131"/>
            <a:ext cx="548602" cy="583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90306" y="1474296"/>
            <a:ext cx="548602" cy="5836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30605" y="890674"/>
            <a:ext cx="548602" cy="5836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70079" y="1186555"/>
            <a:ext cx="548602" cy="5836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2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43223" y="-36586"/>
            <a:ext cx="2665926" cy="3070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Nombre</a:t>
            </a:r>
            <a:endParaRPr lang="es-MX" sz="1400" dirty="0"/>
          </a:p>
        </p:txBody>
      </p:sp>
      <p:sp>
        <p:nvSpPr>
          <p:cNvPr id="4" name="Rectángulo 3"/>
          <p:cNvSpPr/>
          <p:nvPr/>
        </p:nvSpPr>
        <p:spPr>
          <a:xfrm>
            <a:off x="3791131" y="1127010"/>
            <a:ext cx="548602" cy="5836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516830" y="2541095"/>
            <a:ext cx="548602" cy="5836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188938" y="1127010"/>
            <a:ext cx="548602" cy="5836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63239" y="2541095"/>
            <a:ext cx="548602" cy="5836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99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7</Words>
  <Application>Microsoft Office PowerPoint</Application>
  <PresentationFormat>Presentación en pantalla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cdotor@hotmail.com</cp:lastModifiedBy>
  <cp:revision>1</cp:revision>
  <dcterms:created xsi:type="dcterms:W3CDTF">2014-07-05T19:08:02Z</dcterms:created>
  <dcterms:modified xsi:type="dcterms:W3CDTF">2014-08-26T19:55:26Z</dcterms:modified>
</cp:coreProperties>
</file>